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9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4587" autoAdjust="0"/>
    <p:restoredTop sz="86369" autoAdjust="0"/>
  </p:normalViewPr>
  <p:slideViewPr>
    <p:cSldViewPr>
      <p:cViewPr varScale="1">
        <p:scale>
          <a:sx n="110" d="100"/>
          <a:sy n="110" d="100"/>
        </p:scale>
        <p:origin x="-169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16" y="114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10BEA-0C06-459D-895C-CBD46C280ADA}" type="datetimeFigureOut">
              <a:rPr lang="zh-CN" altLang="en-US" smtClean="0"/>
              <a:t>2023/5/21 Sunday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CF51F-40C9-45D4-889F-F2109404AB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59401-A354-403C-9508-4D923CB09BA3}" type="datetimeFigureOut">
              <a:rPr lang="zh-CN" altLang="en-US" smtClean="0"/>
              <a:pPr/>
              <a:t>2023/5/21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0239C7-B69B-43C6-9B4E-29BC70BEDAE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0239C7-B69B-43C6-9B4E-29BC70BEDAE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微信图片_20230520225151.jpg"/>
          <p:cNvPicPr>
            <a:picLocks noChangeAspect="1"/>
          </p:cNvPicPr>
          <p:nvPr/>
        </p:nvPicPr>
        <p:blipFill>
          <a:blip r:embed="rId3" cstate="print">
            <a:lum bright="100000" contrast="100000"/>
          </a:blip>
          <a:stretch>
            <a:fillRect/>
          </a:stretch>
        </p:blipFill>
        <p:spPr>
          <a:xfrm>
            <a:off x="0" y="685800"/>
            <a:ext cx="9067800" cy="5137013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" y="914400"/>
            <a:ext cx="8763000" cy="2689225"/>
          </a:xfrm>
        </p:spPr>
        <p:txBody>
          <a:bodyPr>
            <a:noAutofit/>
          </a:bodyPr>
          <a:lstStyle/>
          <a:p>
            <a:r>
              <a:rPr lang="en-US" altLang="zh-CN" sz="6600" dirty="0" smtClean="0">
                <a:latin typeface="Source Sans Pro Black" pitchFamily="34" charset="0"/>
                <a:ea typeface="Source Sans Pro Black" pitchFamily="34" charset="0"/>
              </a:rPr>
              <a:t>The power of the words</a:t>
            </a:r>
            <a:r>
              <a:rPr lang="en-US" altLang="zh-CN" sz="5400" dirty="0" smtClean="0">
                <a:latin typeface="Source Sans Pro Black" pitchFamily="34" charset="0"/>
                <a:ea typeface="Source Sans Pro Black" pitchFamily="34" charset="0"/>
              </a:rPr>
              <a:t/>
            </a:r>
            <a:br>
              <a:rPr lang="en-US" altLang="zh-CN" sz="5400" dirty="0" smtClean="0">
                <a:latin typeface="Source Sans Pro Black" pitchFamily="34" charset="0"/>
                <a:ea typeface="Source Sans Pro Black" pitchFamily="34" charset="0"/>
              </a:rPr>
            </a:br>
            <a:r>
              <a:rPr lang="en-US" altLang="zh-CN" dirty="0" smtClean="0">
                <a:latin typeface="楷体" pitchFamily="49" charset="-122"/>
                <a:ea typeface="楷体" pitchFamily="49" charset="-122"/>
              </a:rPr>
              <a:t>Learn to encourage others</a:t>
            </a:r>
            <a:endParaRPr lang="zh-CN" altLang="en-US" dirty="0">
              <a:latin typeface="楷体" pitchFamily="49" charset="-122"/>
              <a:ea typeface="楷体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676400"/>
          </a:xfrm>
        </p:spPr>
        <p:txBody>
          <a:bodyPr>
            <a:normAutofit/>
          </a:bodyPr>
          <a:lstStyle/>
          <a:p>
            <a:endParaRPr lang="en-US" altLang="zh-CN" sz="3600" b="1" dirty="0" smtClean="0">
              <a:latin typeface="楷体" pitchFamily="49" charset="-122"/>
              <a:ea typeface="楷体" pitchFamily="49" charset="-122"/>
            </a:endParaRPr>
          </a:p>
          <a:p>
            <a:r>
              <a:rPr lang="zh-CN" altLang="en-US" sz="3600" b="1" dirty="0" smtClean="0">
                <a:latin typeface="楷体" pitchFamily="49" charset="-122"/>
                <a:ea typeface="楷体" pitchFamily="49" charset="-122"/>
              </a:rPr>
              <a:t>潮汕口音特色英语演讲</a:t>
            </a:r>
            <a:endParaRPr lang="en-US" altLang="zh-CN" sz="3600" b="1" dirty="0" smtClean="0">
              <a:latin typeface="楷体" pitchFamily="49" charset="-122"/>
              <a:ea typeface="楷体" pitchFamily="49" charset="-122"/>
            </a:endParaRPr>
          </a:p>
          <a:p>
            <a:endParaRPr lang="en-US" altLang="zh-CN" sz="3600" b="1" dirty="0" smtClean="0">
              <a:latin typeface="楷体" pitchFamily="49" charset="-122"/>
              <a:ea typeface="楷体" pitchFamily="49" charset="-122"/>
            </a:endParaRPr>
          </a:p>
          <a:p>
            <a:endParaRPr lang="zh-CN" altLang="en-US" sz="3600" b="1" dirty="0">
              <a:latin typeface="楷体" pitchFamily="49" charset="-122"/>
              <a:ea typeface="楷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7712075" algn="l"/>
              </a:tabLst>
            </a:pPr>
            <a:r>
              <a:rPr lang="en-US" altLang="zh-CN" b="1" dirty="0" smtClean="0">
                <a:latin typeface="楷体" pitchFamily="49" charset="-122"/>
                <a:ea typeface="楷体" pitchFamily="49" charset="-122"/>
              </a:rPr>
              <a:t>Learn to encourage others</a:t>
            </a:r>
            <a:endParaRPr lang="zh-CN" altLang="en-US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447800"/>
            <a:ext cx="8077200" cy="52396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08756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Great words are warm in  March,</a:t>
            </a:r>
            <a:br>
              <a:rPr lang="en-US" altLang="zh-CN" dirty="0" smtClean="0"/>
            </a:br>
            <a:r>
              <a:rPr lang="en-US" altLang="zh-CN" dirty="0" smtClean="0"/>
              <a:t>hurtful  words are cold in June.</a:t>
            </a:r>
            <a:br>
              <a:rPr lang="en-US" altLang="zh-CN" dirty="0" smtClean="0"/>
            </a:br>
            <a:r>
              <a:rPr lang="en-US" altLang="zh-CN" dirty="0" smtClean="0"/>
              <a:t>+</a:t>
            </a:r>
            <a:endParaRPr lang="zh-CN" alt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1905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Learn to speak learn to express</a:t>
            </a:r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1" y="1527160"/>
            <a:ext cx="5029200" cy="4625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</p:spPr>
        <p:txBody>
          <a:bodyPr>
            <a:noAutofit/>
          </a:bodyPr>
          <a:lstStyle/>
          <a:p>
            <a:r>
              <a:rPr lang="en-US" altLang="zh-CN" sz="4000" b="1" dirty="0" smtClean="0"/>
              <a:t>A sincere expression of appreciation for others</a:t>
            </a:r>
            <a:endParaRPr lang="zh-CN" altLang="en-US" sz="4000" b="1" dirty="0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1752600"/>
            <a:ext cx="53340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011362"/>
          </a:xfrm>
        </p:spPr>
        <p:txBody>
          <a:bodyPr>
            <a:normAutofit fontScale="90000"/>
          </a:bodyPr>
          <a:lstStyle/>
          <a:p>
            <a:r>
              <a:rPr lang="en-US" altLang="zh-CN" sz="5300" b="1" dirty="0" smtClean="0"/>
              <a:t>Thank you !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b="1" dirty="0" smtClean="0"/>
              <a:t>早点去休息吧！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sz="3100" b="1" dirty="0" smtClean="0"/>
              <a:t>（结束话题时的礼貌用语）</a:t>
            </a:r>
            <a:endParaRPr lang="zh-CN" altLang="en-US" b="1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2209800"/>
            <a:ext cx="3874369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Cysy   Sport  Meeting</a:t>
            </a:r>
            <a:endParaRPr lang="zh-CN" altLang="en-US" dirty="0"/>
          </a:p>
        </p:txBody>
      </p:sp>
      <p:pic>
        <p:nvPicPr>
          <p:cNvPr id="5" name="内容占位符 4" descr="微信图片_20230520225151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381000" y="1905000"/>
            <a:ext cx="4038600" cy="3581400"/>
          </a:xfrm>
        </p:spPr>
      </p:pic>
      <p:pic>
        <p:nvPicPr>
          <p:cNvPr id="6" name="内容占位符 5" descr="微信图片_202305202251511.jp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724400" y="1905000"/>
            <a:ext cx="4016754" cy="3581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6000" b="1" dirty="0" smtClean="0"/>
              <a:t>Results</a:t>
            </a:r>
            <a:endParaRPr lang="zh-CN" altLang="en-US" sz="6000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endParaRPr lang="zh-CN" altLang="en-US" dirty="0" smtClean="0"/>
          </a:p>
          <a:p>
            <a:r>
              <a:rPr lang="en-US" altLang="zh-CN" dirty="0" smtClean="0"/>
              <a:t>Satisfaction Award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zh-CN" dirty="0" smtClean="0"/>
              <a:t>achieve unsatisfactory results</a:t>
            </a:r>
            <a:endParaRPr lang="zh-CN" altLang="en-US" dirty="0"/>
          </a:p>
        </p:txBody>
      </p:sp>
      <p:pic>
        <p:nvPicPr>
          <p:cNvPr id="4098" name="Picture 2" descr="C:\Users\Administrator\Desktop\ppt\微信图片_202305202350141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2286000"/>
            <a:ext cx="3101302" cy="3951288"/>
          </a:xfrm>
          <a:prstGeom prst="rect">
            <a:avLst/>
          </a:prstGeom>
          <a:noFill/>
        </p:spPr>
      </p:pic>
      <p:pic>
        <p:nvPicPr>
          <p:cNvPr id="4099" name="Picture 3" descr="C:\Users\Administrator\Desktop\ppt\微信图片_20230520235014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8200" y="2743200"/>
            <a:ext cx="4117975" cy="3276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6600" b="1" dirty="0" smtClean="0"/>
              <a:t>What I imagined</a:t>
            </a:r>
            <a:endParaRPr lang="zh-CN" altLang="en-US" sz="6600" b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38600" cy="1055688"/>
          </a:xfrm>
        </p:spPr>
        <p:txBody>
          <a:bodyPr>
            <a:noAutofit/>
          </a:bodyPr>
          <a:lstStyle/>
          <a:p>
            <a:r>
              <a:rPr lang="en-US" altLang="zh-CN" sz="3600" dirty="0" smtClean="0"/>
              <a:t>I'm very fast</a:t>
            </a:r>
            <a:endParaRPr lang="zh-CN" altLang="en-US" sz="36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2"/>
            <a:ext cx="4041775" cy="1055688"/>
          </a:xfrm>
        </p:spPr>
        <p:txBody>
          <a:bodyPr>
            <a:normAutofit/>
          </a:bodyPr>
          <a:lstStyle/>
          <a:p>
            <a:r>
              <a:rPr lang="en-US" altLang="zh-CN" sz="3600" dirty="0" smtClean="0"/>
              <a:t>I'm a champion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pic>
        <p:nvPicPr>
          <p:cNvPr id="1026" name="Picture 2" descr="C:\Users\Administrator\Desktop\ppt\微信图片_20230520232918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718239"/>
            <a:ext cx="4040188" cy="2864560"/>
          </a:xfrm>
          <a:prstGeom prst="rect">
            <a:avLst/>
          </a:prstGeom>
          <a:noFill/>
        </p:spPr>
      </p:pic>
      <p:pic>
        <p:nvPicPr>
          <p:cNvPr id="1027" name="Picture 3" descr="C:\Users\Administrator\Desktop\ppt\微信图片_202305202329181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5025" y="2743200"/>
            <a:ext cx="4407936" cy="2895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6600" b="1" dirty="0" smtClean="0"/>
              <a:t>In fact</a:t>
            </a:r>
            <a:endParaRPr lang="zh-CN" altLang="en-US" sz="6600" b="1" dirty="0"/>
          </a:p>
        </p:txBody>
      </p:sp>
      <p:pic>
        <p:nvPicPr>
          <p:cNvPr id="2050" name="Picture 2" descr="C:\Users\Administrator\Desktop\ppt\微信图片_20230520232918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12337" y="1600200"/>
            <a:ext cx="6519326" cy="45259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858962"/>
          </a:xfrm>
        </p:spPr>
        <p:txBody>
          <a:bodyPr>
            <a:normAutofit/>
          </a:bodyPr>
          <a:lstStyle/>
          <a:p>
            <a:r>
              <a:rPr lang="en-US" altLang="zh-CN" sz="3600" b="1" dirty="0" smtClean="0"/>
              <a:t>Mr.Sai lost a horse,</a:t>
            </a:r>
            <a:br>
              <a:rPr lang="en-US" altLang="zh-CN" sz="3600" b="1" dirty="0" smtClean="0"/>
            </a:br>
            <a:r>
              <a:rPr lang="en-US" altLang="zh-CN" sz="3600" b="1" dirty="0" smtClean="0"/>
              <a:t>no know </a:t>
            </a:r>
            <a:r>
              <a:rPr lang="en-US" altLang="zh-CN" sz="3600" b="1" dirty="0" smtClean="0"/>
              <a:t>it</a:t>
            </a:r>
            <a:r>
              <a:rPr lang="en-US" altLang="zh-CN" sz="3600" b="1" dirty="0" smtClean="0"/>
              <a:t>  yes no yes </a:t>
            </a:r>
            <a:r>
              <a:rPr lang="en-US" altLang="zh-CN" sz="3600" b="1" dirty="0" smtClean="0"/>
              <a:t>luckly </a:t>
            </a:r>
            <a:endParaRPr lang="zh-CN" altLang="en-US" sz="3600" b="1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2332037"/>
            <a:ext cx="689457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170" name="Picture 2" descr="C:\Users\Administrator\Desktop\ppt\微信图片_202305202251513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676401"/>
            <a:ext cx="4038600" cy="3886200"/>
          </a:xfrm>
          <a:prstGeom prst="rect">
            <a:avLst/>
          </a:prstGeom>
          <a:noFill/>
        </p:spPr>
      </p:pic>
      <p:pic>
        <p:nvPicPr>
          <p:cNvPr id="717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5800" y="1752600"/>
            <a:ext cx="4038600" cy="35959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Crazy  excitrd   alive  </a:t>
            </a:r>
            <a:endParaRPr lang="zh-CN" alt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981200"/>
            <a:ext cx="4267200" cy="3462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9200" y="1752600"/>
            <a:ext cx="3505200" cy="433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93516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This is more unexpected than the high school entrance exam English Test 98 points</a:t>
            </a:r>
            <a:endParaRPr lang="zh-CN" altLang="en-US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2438400"/>
            <a:ext cx="54864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86</Words>
  <Application>Microsoft Office PowerPoint</Application>
  <PresentationFormat>全屏显示(4:3)</PresentationFormat>
  <Paragraphs>21</Paragraphs>
  <Slides>14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Theme</vt:lpstr>
      <vt:lpstr>The power of the words Learn to encourage others</vt:lpstr>
      <vt:lpstr>Cysy   Sport  Meeting</vt:lpstr>
      <vt:lpstr>Results</vt:lpstr>
      <vt:lpstr>What I imagined</vt:lpstr>
      <vt:lpstr>In fact</vt:lpstr>
      <vt:lpstr>Mr.Sai lost a horse, no know it  yes no yes luckly </vt:lpstr>
      <vt:lpstr>幻灯片 7</vt:lpstr>
      <vt:lpstr>Crazy  excitrd   alive  </vt:lpstr>
      <vt:lpstr>This is more unexpected than the high school entrance exam English Test 98 points</vt:lpstr>
      <vt:lpstr>Learn to encourage others</vt:lpstr>
      <vt:lpstr>Great words are warm in  March, hurtful  words are cold in June. +</vt:lpstr>
      <vt:lpstr>Learn to speak learn to express</vt:lpstr>
      <vt:lpstr>A sincere expression of appreciation for others</vt:lpstr>
      <vt:lpstr>Thank you ! 早点去休息吧！ （结束话题时的礼貌用语）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xbany</cp:lastModifiedBy>
  <cp:revision>21</cp:revision>
  <dcterms:created xsi:type="dcterms:W3CDTF">2006-08-16T00:00:00Z</dcterms:created>
  <dcterms:modified xsi:type="dcterms:W3CDTF">2023-05-20T22:09:02Z</dcterms:modified>
</cp:coreProperties>
</file>

<file path=docProps/thumbnail.jpeg>
</file>